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7561263" cy="10693400"/>
  <p:notesSz cx="6797675" cy="9926638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2652" y="-7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C6303-6079-4F83-8290-24A4EF8CD583}" type="datetimeFigureOut">
              <a:rPr lang="fr-FR" smtClean="0"/>
              <a:t>04/10/2017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B14C5-8CB5-4E72-85C1-35CCFE335C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372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37262-A5E0-42D8-8531-84A94010B67D}" type="datetime1">
              <a:rPr lang="fr-FR" smtClean="0"/>
              <a:t>04/10/2017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89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766D-7230-44D2-B255-5D35D437DC67}" type="datetime1">
              <a:rPr lang="fr-FR" smtClean="0"/>
              <a:t>04/10/2017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11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1916" y="428234"/>
            <a:ext cx="1701284" cy="91240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063" y="428234"/>
            <a:ext cx="4977831" cy="91240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78D-5B2E-4F55-801C-74FCCEA33CCB}" type="datetime1">
              <a:rPr lang="fr-FR" smtClean="0"/>
              <a:t>04/10/2017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4829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3DF2-A770-4DC8-87D4-A6CF4411EBC5}" type="datetime1">
              <a:rPr lang="fr-FR" smtClean="0"/>
              <a:t>04/10/2017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399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C911-6C26-4930-BBB8-0164F28E70EE}" type="datetime1">
              <a:rPr lang="fr-FR" smtClean="0"/>
              <a:t>04/10/2017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98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96CB-5FBF-4B98-9EDA-3F945A258F1B}" type="datetime1">
              <a:rPr lang="fr-FR" smtClean="0"/>
              <a:t>04/10/2017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04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AADA-7328-45B1-A511-31E6269597DD}" type="datetime1">
              <a:rPr lang="fr-FR" smtClean="0"/>
              <a:t>04/10/2017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393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93DC-37D5-4311-93E0-6E000A105A92}" type="datetime1">
              <a:rPr lang="fr-FR" smtClean="0"/>
              <a:t>04/10/2017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53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A631-4B0B-43C8-9BBC-C42F53F52BEA}" type="datetime1">
              <a:rPr lang="fr-FR" smtClean="0"/>
              <a:t>04/10/2017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176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22C6-13E8-4107-991E-0036D3EED966}" type="datetime1">
              <a:rPr lang="fr-FR" smtClean="0"/>
              <a:t>04/10/2017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428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EDC5-2B26-44AA-8201-2E49CFE0F354}" type="datetime1">
              <a:rPr lang="fr-FR" smtClean="0"/>
              <a:t>04/10/2017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01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95BC7FCA-EDA9-48CA-86B5-37D59E2FC2F8}" type="datetime1">
              <a:rPr lang="fr-FR" smtClean="0"/>
              <a:t>04/10/2017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Page X/Y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1369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829692" y="1162633"/>
            <a:ext cx="1890316" cy="53467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Début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44850" y="2082287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44846" y="2987540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10" name="Connecteur droit avec flèche 9"/>
          <p:cNvCxnSpPr>
            <a:stCxn id="16" idx="3"/>
            <a:endCxn id="17" idx="1"/>
          </p:cNvCxnSpPr>
          <p:nvPr/>
        </p:nvCxnSpPr>
        <p:spPr>
          <a:xfrm>
            <a:off x="3304850" y="4532270"/>
            <a:ext cx="8681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5" idx="2"/>
            <a:endCxn id="6" idx="0"/>
          </p:cNvCxnSpPr>
          <p:nvPr/>
        </p:nvCxnSpPr>
        <p:spPr>
          <a:xfrm flipH="1">
            <a:off x="1774846" y="2622287"/>
            <a:ext cx="4" cy="3652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244850" y="3863932"/>
            <a:ext cx="3060000" cy="1336675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4173038" y="4262270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244850" y="5539942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244848" y="6416612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11"/>
          <p:cNvSpPr>
            <a:spLocks noChangeArrowheads="1"/>
          </p:cNvSpPr>
          <p:nvPr/>
        </p:nvSpPr>
        <p:spPr bwMode="auto">
          <a:xfrm>
            <a:off x="244850" y="8171707"/>
            <a:ext cx="3060000" cy="1336675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4209567" y="8570045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244845" y="7293282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24" name="Connecteur droit avec flèche 23"/>
          <p:cNvCxnSpPr>
            <a:stCxn id="6" idx="2"/>
            <a:endCxn id="16" idx="0"/>
          </p:cNvCxnSpPr>
          <p:nvPr/>
        </p:nvCxnSpPr>
        <p:spPr>
          <a:xfrm>
            <a:off x="1774846" y="3527540"/>
            <a:ext cx="4" cy="3363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16" idx="2"/>
            <a:endCxn id="18" idx="0"/>
          </p:cNvCxnSpPr>
          <p:nvPr/>
        </p:nvCxnSpPr>
        <p:spPr>
          <a:xfrm>
            <a:off x="1774850" y="5200607"/>
            <a:ext cx="0" cy="3393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stCxn id="18" idx="2"/>
            <a:endCxn id="19" idx="0"/>
          </p:cNvCxnSpPr>
          <p:nvPr/>
        </p:nvCxnSpPr>
        <p:spPr>
          <a:xfrm flipH="1">
            <a:off x="1774848" y="6079942"/>
            <a:ext cx="2" cy="336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19" idx="2"/>
            <a:endCxn id="22" idx="0"/>
          </p:cNvCxnSpPr>
          <p:nvPr/>
        </p:nvCxnSpPr>
        <p:spPr>
          <a:xfrm flipH="1">
            <a:off x="1774845" y="6956612"/>
            <a:ext cx="3" cy="336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22" idx="2"/>
            <a:endCxn id="20" idx="0"/>
          </p:cNvCxnSpPr>
          <p:nvPr/>
        </p:nvCxnSpPr>
        <p:spPr>
          <a:xfrm>
            <a:off x="1774845" y="7833282"/>
            <a:ext cx="5" cy="3384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stCxn id="17" idx="0"/>
          </p:cNvCxnSpPr>
          <p:nvPr/>
        </p:nvCxnSpPr>
        <p:spPr>
          <a:xfrm rot="16200000" flipV="1">
            <a:off x="3455677" y="2014909"/>
            <a:ext cx="566534" cy="392818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stCxn id="20" idx="3"/>
            <a:endCxn id="21" idx="1"/>
          </p:cNvCxnSpPr>
          <p:nvPr/>
        </p:nvCxnSpPr>
        <p:spPr>
          <a:xfrm>
            <a:off x="3304850" y="8840045"/>
            <a:ext cx="90471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AutoShape 14"/>
          <p:cNvSpPr>
            <a:spLocks noChangeArrowheads="1"/>
          </p:cNvSpPr>
          <p:nvPr/>
        </p:nvSpPr>
        <p:spPr bwMode="auto">
          <a:xfrm>
            <a:off x="1586731" y="9803172"/>
            <a:ext cx="376238" cy="355600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AutoShape 15"/>
          <p:cNvSpPr>
            <a:spLocks noChangeArrowheads="1"/>
          </p:cNvSpPr>
          <p:nvPr/>
        </p:nvSpPr>
        <p:spPr bwMode="auto">
          <a:xfrm>
            <a:off x="5551448" y="9803172"/>
            <a:ext cx="376237" cy="355600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2" name="Connecteur droit avec flèche 81"/>
          <p:cNvCxnSpPr>
            <a:stCxn id="4" idx="4"/>
            <a:endCxn id="5" idx="0"/>
          </p:cNvCxnSpPr>
          <p:nvPr/>
        </p:nvCxnSpPr>
        <p:spPr>
          <a:xfrm>
            <a:off x="1774850" y="1697303"/>
            <a:ext cx="0" cy="3849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WordArt 17"/>
          <p:cNvSpPr>
            <a:spLocks noChangeArrowheads="1" noChangeShapeType="1" noTextEdit="1"/>
          </p:cNvSpPr>
          <p:nvPr/>
        </p:nvSpPr>
        <p:spPr bwMode="auto">
          <a:xfrm rot="645722">
            <a:off x="4138588" y="1932763"/>
            <a:ext cx="3371688" cy="69614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9640"/>
              </a:avLst>
            </a:prstTxWarp>
          </a:bodyPr>
          <a:lstStyle/>
          <a:p>
            <a:pPr algn="ctr" rtl="0">
              <a:buNone/>
            </a:pPr>
            <a:r>
              <a:rPr lang="fr-CH" sz="1600" kern="10" spc="0" dirty="0" smtClean="0">
                <a:ln w="9525">
                  <a:solidFill>
                    <a:srgbClr val="40404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EXERCICE : </a:t>
            </a:r>
          </a:p>
          <a:p>
            <a:pPr algn="ctr" rtl="0">
              <a:buNone/>
            </a:pPr>
            <a:r>
              <a:rPr lang="fr-CH" sz="1600" kern="10" spc="0" dirty="0" smtClean="0">
                <a:ln w="9525">
                  <a:solidFill>
                    <a:srgbClr val="40404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Mettez les liens correctement dans l'ordinogramme. </a:t>
            </a:r>
            <a:endParaRPr lang="fr-FR" sz="1600" kern="10" spc="0" dirty="0">
              <a:ln w="9525">
                <a:solidFill>
                  <a:srgbClr val="404040"/>
                </a:solidFill>
                <a:round/>
                <a:headEnd/>
                <a:tailEnd/>
              </a:ln>
              <a:solidFill>
                <a:srgbClr val="336699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244849" y="354590"/>
            <a:ext cx="227658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2. Ordinogramme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4428703" y="1115560"/>
            <a:ext cx="2304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Titre du sujet de l’UF</a:t>
            </a:r>
            <a:endParaRPr 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7" name="Connecteur droit avec flèche 126"/>
          <p:cNvCxnSpPr>
            <a:stCxn id="20" idx="2"/>
            <a:endCxn id="57" idx="0"/>
          </p:cNvCxnSpPr>
          <p:nvPr/>
        </p:nvCxnSpPr>
        <p:spPr>
          <a:xfrm>
            <a:off x="1774850" y="9508382"/>
            <a:ext cx="0" cy="2947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droit avec flèche 134"/>
          <p:cNvCxnSpPr>
            <a:stCxn id="21" idx="2"/>
            <a:endCxn id="58" idx="0"/>
          </p:cNvCxnSpPr>
          <p:nvPr/>
        </p:nvCxnSpPr>
        <p:spPr>
          <a:xfrm>
            <a:off x="5739567" y="9110045"/>
            <a:ext cx="0" cy="6931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 Box 18"/>
          <p:cNvSpPr txBox="1">
            <a:spLocks noChangeArrowheads="1"/>
          </p:cNvSpPr>
          <p:nvPr/>
        </p:nvSpPr>
        <p:spPr bwMode="auto">
          <a:xfrm>
            <a:off x="3492599" y="4254004"/>
            <a:ext cx="61064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</a:p>
        </p:txBody>
      </p:sp>
      <p:sp>
        <p:nvSpPr>
          <p:cNvPr id="142" name="Text Box 19"/>
          <p:cNvSpPr txBox="1">
            <a:spLocks noChangeArrowheads="1"/>
          </p:cNvSpPr>
          <p:nvPr/>
        </p:nvSpPr>
        <p:spPr bwMode="auto">
          <a:xfrm>
            <a:off x="1301612" y="5254642"/>
            <a:ext cx="457200" cy="2286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3" name="Text Box 18"/>
          <p:cNvSpPr txBox="1">
            <a:spLocks noChangeArrowheads="1"/>
          </p:cNvSpPr>
          <p:nvPr/>
        </p:nvSpPr>
        <p:spPr bwMode="auto">
          <a:xfrm>
            <a:off x="3492599" y="8557316"/>
            <a:ext cx="673224" cy="2286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</a:p>
        </p:txBody>
      </p:sp>
      <p:sp>
        <p:nvSpPr>
          <p:cNvPr id="204" name="Text Box 19"/>
          <p:cNvSpPr txBox="1">
            <a:spLocks noChangeArrowheads="1"/>
          </p:cNvSpPr>
          <p:nvPr/>
        </p:nvSpPr>
        <p:spPr bwMode="auto">
          <a:xfrm>
            <a:off x="1301612" y="9557954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Espace réservé du pied de page 3"/>
          <p:cNvSpPr txBox="1">
            <a:spLocks/>
          </p:cNvSpPr>
          <p:nvPr/>
        </p:nvSpPr>
        <p:spPr>
          <a:xfrm>
            <a:off x="324247" y="10312106"/>
            <a:ext cx="7056784" cy="38129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defPPr>
              <a:defRPr lang="fr-FR"/>
            </a:defPPr>
            <a:lvl1pPr marL="0" algn="ctr" defTabSz="104305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tabLst>
                <a:tab pos="0" algn="l"/>
                <a:tab pos="3400425" algn="ctr"/>
                <a:tab pos="6719888" algn="r"/>
              </a:tabLst>
            </a:pPr>
            <a:r>
              <a:rPr lang="fr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Nom – Prénom 	UF1 (ou UF2) 	Page X/Y</a:t>
            </a:r>
            <a:r>
              <a:rPr lang="fr-CH" dirty="0" smtClean="0"/>
              <a:t>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276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4"/>
          <p:cNvSpPr>
            <a:spLocks noChangeArrowheads="1"/>
          </p:cNvSpPr>
          <p:nvPr/>
        </p:nvSpPr>
        <p:spPr bwMode="auto">
          <a:xfrm>
            <a:off x="1586726" y="442736"/>
            <a:ext cx="376238" cy="355600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15"/>
          <p:cNvSpPr>
            <a:spLocks noChangeArrowheads="1"/>
          </p:cNvSpPr>
          <p:nvPr/>
        </p:nvSpPr>
        <p:spPr bwMode="auto">
          <a:xfrm>
            <a:off x="5457586" y="442736"/>
            <a:ext cx="376237" cy="355600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44845" y="1137671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244843" y="2014341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244845" y="3769436"/>
            <a:ext cx="3060000" cy="1336675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244840" y="2891011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11" name="Connecteur droit avec flèche 10"/>
          <p:cNvCxnSpPr>
            <a:endCxn id="7" idx="0"/>
          </p:cNvCxnSpPr>
          <p:nvPr/>
        </p:nvCxnSpPr>
        <p:spPr>
          <a:xfrm>
            <a:off x="1774845" y="798336"/>
            <a:ext cx="0" cy="3393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7" idx="2"/>
            <a:endCxn id="8" idx="0"/>
          </p:cNvCxnSpPr>
          <p:nvPr/>
        </p:nvCxnSpPr>
        <p:spPr>
          <a:xfrm flipH="1">
            <a:off x="1774843" y="1677671"/>
            <a:ext cx="2" cy="336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stCxn id="8" idx="2"/>
            <a:endCxn id="10" idx="0"/>
          </p:cNvCxnSpPr>
          <p:nvPr/>
        </p:nvCxnSpPr>
        <p:spPr>
          <a:xfrm flipH="1">
            <a:off x="1774840" y="2554341"/>
            <a:ext cx="3" cy="336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10" idx="2"/>
            <a:endCxn id="9" idx="0"/>
          </p:cNvCxnSpPr>
          <p:nvPr/>
        </p:nvCxnSpPr>
        <p:spPr>
          <a:xfrm>
            <a:off x="1774840" y="3431011"/>
            <a:ext cx="5" cy="3384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3351169" y="4155045"/>
            <a:ext cx="673224" cy="2286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1160182" y="5155683"/>
            <a:ext cx="457200" cy="2286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244845" y="5432043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244843" y="6308713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244840" y="7185383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20" name="Connecteur droit avec flèche 19"/>
          <p:cNvCxnSpPr>
            <a:endCxn id="17" idx="0"/>
          </p:cNvCxnSpPr>
          <p:nvPr/>
        </p:nvCxnSpPr>
        <p:spPr>
          <a:xfrm>
            <a:off x="1774845" y="5092708"/>
            <a:ext cx="0" cy="3393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17" idx="2"/>
            <a:endCxn id="18" idx="0"/>
          </p:cNvCxnSpPr>
          <p:nvPr/>
        </p:nvCxnSpPr>
        <p:spPr>
          <a:xfrm flipH="1">
            <a:off x="1774843" y="5972043"/>
            <a:ext cx="2" cy="336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18" idx="2"/>
            <a:endCxn id="19" idx="0"/>
          </p:cNvCxnSpPr>
          <p:nvPr/>
        </p:nvCxnSpPr>
        <p:spPr>
          <a:xfrm flipH="1">
            <a:off x="1774840" y="6848713"/>
            <a:ext cx="3" cy="336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244850" y="8057856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244848" y="8934526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27" name="Connecteur droit avec flèche 26"/>
          <p:cNvCxnSpPr>
            <a:endCxn id="24" idx="0"/>
          </p:cNvCxnSpPr>
          <p:nvPr/>
        </p:nvCxnSpPr>
        <p:spPr>
          <a:xfrm>
            <a:off x="1774850" y="7718521"/>
            <a:ext cx="0" cy="3393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24" idx="2"/>
            <a:endCxn id="25" idx="0"/>
          </p:cNvCxnSpPr>
          <p:nvPr/>
        </p:nvCxnSpPr>
        <p:spPr>
          <a:xfrm flipH="1">
            <a:off x="1774848" y="8597856"/>
            <a:ext cx="2" cy="336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stCxn id="25" idx="2"/>
          </p:cNvCxnSpPr>
          <p:nvPr/>
        </p:nvCxnSpPr>
        <p:spPr>
          <a:xfrm flipH="1">
            <a:off x="1774845" y="9474526"/>
            <a:ext cx="3" cy="336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utoShape 15"/>
          <p:cNvSpPr>
            <a:spLocks noChangeArrowheads="1"/>
          </p:cNvSpPr>
          <p:nvPr/>
        </p:nvSpPr>
        <p:spPr bwMode="auto">
          <a:xfrm>
            <a:off x="5551448" y="9803172"/>
            <a:ext cx="376237" cy="355600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AutoShape 14"/>
          <p:cNvSpPr>
            <a:spLocks noChangeArrowheads="1"/>
          </p:cNvSpPr>
          <p:nvPr/>
        </p:nvSpPr>
        <p:spPr bwMode="auto">
          <a:xfrm>
            <a:off x="1586731" y="9803172"/>
            <a:ext cx="376238" cy="355600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Connecteur droit avec flèche 49"/>
          <p:cNvCxnSpPr>
            <a:stCxn id="5" idx="4"/>
          </p:cNvCxnSpPr>
          <p:nvPr/>
        </p:nvCxnSpPr>
        <p:spPr>
          <a:xfrm rot="5400000">
            <a:off x="3186442" y="-613255"/>
            <a:ext cx="1047672" cy="387085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49"/>
          <p:cNvCxnSpPr>
            <a:stCxn id="9" idx="3"/>
            <a:endCxn id="30" idx="0"/>
          </p:cNvCxnSpPr>
          <p:nvPr/>
        </p:nvCxnSpPr>
        <p:spPr>
          <a:xfrm>
            <a:off x="3304845" y="4437774"/>
            <a:ext cx="2434722" cy="536539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space réservé du pied de page 3"/>
          <p:cNvSpPr txBox="1">
            <a:spLocks/>
          </p:cNvSpPr>
          <p:nvPr/>
        </p:nvSpPr>
        <p:spPr>
          <a:xfrm>
            <a:off x="324247" y="10312106"/>
            <a:ext cx="7056784" cy="38129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defPPr>
              <a:defRPr lang="fr-FR"/>
            </a:defPPr>
            <a:lvl1pPr marL="0" algn="ctr" defTabSz="104305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tabLst>
                <a:tab pos="0" algn="l"/>
                <a:tab pos="3400425" algn="ctr"/>
                <a:tab pos="6719888" algn="r"/>
              </a:tabLst>
            </a:pPr>
            <a:r>
              <a:rPr lang="fr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Nom – Prénom 	UF1 (ou UF2) 	Page X/Y</a:t>
            </a:r>
            <a:r>
              <a:rPr lang="fr-CH" dirty="0" smtClean="0"/>
              <a:t>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410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24247" y="10295879"/>
            <a:ext cx="7056784" cy="381294"/>
          </a:xfrm>
        </p:spPr>
        <p:txBody>
          <a:bodyPr/>
          <a:lstStyle/>
          <a:p>
            <a:pPr algn="l">
              <a:tabLst>
                <a:tab pos="0" algn="l"/>
                <a:tab pos="3400425" algn="ctr"/>
                <a:tab pos="6719888" algn="r"/>
              </a:tabLst>
            </a:pPr>
            <a:r>
              <a:rPr lang="fr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Nom – Prénom</a:t>
            </a:r>
            <a:r>
              <a:rPr lang="fr-CH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UF1 (ou UF2) 	Page X/Y</a:t>
            </a:r>
            <a:r>
              <a:rPr lang="fr-CH" dirty="0" smtClean="0"/>
              <a:t>	</a:t>
            </a:r>
            <a:endParaRPr lang="fr-FR" dirty="0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45708" y="1159900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245706" y="2036570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245703" y="2913240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8" name="Connecteur droit avec flèche 7"/>
          <p:cNvCxnSpPr>
            <a:endCxn id="5" idx="0"/>
          </p:cNvCxnSpPr>
          <p:nvPr/>
        </p:nvCxnSpPr>
        <p:spPr>
          <a:xfrm>
            <a:off x="1775708" y="820565"/>
            <a:ext cx="0" cy="3393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>
            <a:stCxn id="5" idx="2"/>
            <a:endCxn id="6" idx="0"/>
          </p:cNvCxnSpPr>
          <p:nvPr/>
        </p:nvCxnSpPr>
        <p:spPr>
          <a:xfrm flipH="1">
            <a:off x="1775706" y="1699900"/>
            <a:ext cx="2" cy="336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6" idx="2"/>
            <a:endCxn id="7" idx="0"/>
          </p:cNvCxnSpPr>
          <p:nvPr/>
        </p:nvCxnSpPr>
        <p:spPr>
          <a:xfrm flipH="1">
            <a:off x="1775703" y="2576570"/>
            <a:ext cx="3" cy="336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45713" y="3785713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45719" y="4662383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13" name="Connecteur droit avec flèche 12"/>
          <p:cNvCxnSpPr>
            <a:endCxn id="11" idx="0"/>
          </p:cNvCxnSpPr>
          <p:nvPr/>
        </p:nvCxnSpPr>
        <p:spPr>
          <a:xfrm>
            <a:off x="1775713" y="3446378"/>
            <a:ext cx="0" cy="3393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11" idx="2"/>
          </p:cNvCxnSpPr>
          <p:nvPr/>
        </p:nvCxnSpPr>
        <p:spPr>
          <a:xfrm flipH="1">
            <a:off x="1775711" y="4325713"/>
            <a:ext cx="2" cy="336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H="1">
            <a:off x="1775708" y="5202383"/>
            <a:ext cx="3" cy="336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utoShape 14"/>
          <p:cNvSpPr>
            <a:spLocks noChangeArrowheads="1"/>
          </p:cNvSpPr>
          <p:nvPr/>
        </p:nvSpPr>
        <p:spPr bwMode="auto">
          <a:xfrm>
            <a:off x="1587600" y="442736"/>
            <a:ext cx="376238" cy="355600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2"/>
          <p:cNvSpPr>
            <a:spLocks noChangeArrowheads="1"/>
          </p:cNvSpPr>
          <p:nvPr/>
        </p:nvSpPr>
        <p:spPr bwMode="auto">
          <a:xfrm>
            <a:off x="830561" y="5539053"/>
            <a:ext cx="1890316" cy="53467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Fin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AutoShape 15"/>
          <p:cNvSpPr>
            <a:spLocks noChangeArrowheads="1"/>
          </p:cNvSpPr>
          <p:nvPr/>
        </p:nvSpPr>
        <p:spPr bwMode="auto">
          <a:xfrm>
            <a:off x="5457586" y="442736"/>
            <a:ext cx="376237" cy="355600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Connecteur en angle 54"/>
          <p:cNvCxnSpPr>
            <a:stCxn id="19" idx="4"/>
          </p:cNvCxnSpPr>
          <p:nvPr/>
        </p:nvCxnSpPr>
        <p:spPr>
          <a:xfrm rot="5400000">
            <a:off x="1424521" y="1149534"/>
            <a:ext cx="4572382" cy="3869986"/>
          </a:xfrm>
          <a:prstGeom prst="bentConnector3">
            <a:avLst>
              <a:gd name="adj1" fmla="val 9982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31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34</Words>
  <Application>Microsoft Office PowerPoint</Application>
  <PresentationFormat>Personnalisé</PresentationFormat>
  <Paragraphs>15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Company>Etat de Vaud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Delphine Jordan</dc:creator>
  <cp:lastModifiedBy>Bron Sandra</cp:lastModifiedBy>
  <cp:revision>9</cp:revision>
  <cp:lastPrinted>2017-10-04T06:59:33Z</cp:lastPrinted>
  <dcterms:created xsi:type="dcterms:W3CDTF">2017-09-04T10:49:19Z</dcterms:created>
  <dcterms:modified xsi:type="dcterms:W3CDTF">2017-10-04T07:00:14Z</dcterms:modified>
</cp:coreProperties>
</file>